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2"/>
      <p:italic r:id="rId13"/>
      <p:boldItalic r:id="rId14"/>
    </p:embeddedFont>
    <p:embeddedFont>
      <p:font typeface="Raleway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1"/>
    <p:restoredTop sz="94681"/>
  </p:normalViewPr>
  <p:slideViewPr>
    <p:cSldViewPr snapToGrid="0">
      <p:cViewPr varScale="1">
        <p:scale>
          <a:sx n="74" d="100"/>
          <a:sy n="74" d="100"/>
        </p:scale>
        <p:origin x="176" y="9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8b4118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8b4118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8b41183b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8b41183b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8b41183b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8b41183b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8b41183b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8b41183b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8b41183b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8b41183b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8b4118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8b4118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8b4118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8b4118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vvTg1gdDp7paXR7-alJngOyqslbV72z/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://drive.google.com/file/d/1NJHQQBXCPhX5dN6EebrHBK3QOaSHZ_S6/view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hyperlink" Target="http://drive.google.com/file/d/1q0Mfa620lxIiC7JVPk31E8HrlT_Y9lDs/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e-LzMYq-IvtaFG4Nk1xgFmodC3KDR7T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hyperlink" Target="http://drive.google.com/file/d/1W1VFa2tkSaqPsawZCmPU9IHgYDAv-MVv/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VPhZn5zJ19-AHC3UIlWqDprPUn24Qze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dSIXu3OmUvSftusejN2Qw5EJWCDEYzl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ZNBEgZ9fb2a400Yg2PqJ7e99fMzvJvu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With Machine Learning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Joaquin de la Guardia</a:t>
            </a:r>
            <a:endParaRPr/>
          </a:p>
        </p:txBody>
      </p:sp>
      <p:pic>
        <p:nvPicPr>
          <p:cNvPr id="88" name="Google Shape;88;p13" title="slide 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665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7650" y="58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pic>
        <p:nvPicPr>
          <p:cNvPr id="95" name="Google Shape;95;p14" title="Slide 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650" y="12695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s523-chatbot" descr="cs523-chatbot">
            <a:hlinkClick r:id="" action="ppaction://media"/>
            <a:extLst>
              <a:ext uri="{FF2B5EF4-FFF2-40B4-BE49-F238E27FC236}">
                <a16:creationId xmlns:a16="http://schemas.microsoft.com/office/drawing/2014/main" id="{F3335985-AA95-9249-810C-F9A88D67A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9188" y="581975"/>
            <a:ext cx="2416930" cy="441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and Process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663675" y="1934175"/>
            <a:ext cx="7688700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1. Establish training data &amp; libraries to use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2. Create deep learning model 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3. Train model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4. Create GUI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5. Run the chatbot</a:t>
            </a:r>
            <a:endParaRPr sz="23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25" y="1057275"/>
            <a:ext cx="3691500" cy="36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slide 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Details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rabi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Learning model Sequential from Keras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rabi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layers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lphaL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first has 128 neurons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lphaL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second one having 64 neurons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lphaL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third one having the number of intents as the number of neurons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rabi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trained with stochastic gradient descent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AutoNum type="arabicPeriod"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our predict_class() function, we use an error threshold of 0.25 to avoid too much overfitting.</a:t>
            </a:r>
            <a:endParaRPr sz="18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 title="slide 4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Bars At Epoch 192-200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75" y="1906475"/>
            <a:ext cx="718503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slide 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Results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573600" y="2048075"/>
            <a:ext cx="39984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50" b="1"/>
              <a:t>Assumptions:</a:t>
            </a:r>
            <a:endParaRPr sz="2150" b="1"/>
          </a:p>
          <a:p>
            <a:pPr marL="457200" lvl="0" indent="-3651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First few responses are easier to predict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Limited amount of data will cause wrong predictions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Program will be effective at handling expected intents</a:t>
            </a:r>
            <a:endParaRPr sz="2150"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4506225" y="2100700"/>
            <a:ext cx="39984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50" b="1"/>
              <a:t>Proofs:</a:t>
            </a:r>
            <a:endParaRPr sz="2150" b="1"/>
          </a:p>
          <a:p>
            <a:pPr marL="457200" lvl="0" indent="-3651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Highest accuracy of </a:t>
            </a:r>
            <a:r>
              <a:rPr lang="en" sz="2150">
                <a:highlight>
                  <a:srgbClr val="FFFF00"/>
                </a:highlight>
              </a:rPr>
              <a:t>0.98</a:t>
            </a:r>
            <a:r>
              <a:rPr lang="en" sz="2150"/>
              <a:t> on expected intents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Gave empty or incorrect responses with unexpected intents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Often effective</a:t>
            </a:r>
            <a:endParaRPr sz="2150"/>
          </a:p>
        </p:txBody>
      </p:sp>
      <p:pic>
        <p:nvPicPr>
          <p:cNvPr id="125" name="Google Shape;125;p18" title="slide 6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294650" y="1334050"/>
            <a:ext cx="6204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Impact                            Limitations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733350" y="1986475"/>
            <a:ext cx="399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Room for improvement on simple keras neural network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Limited amount of data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Trying different frameworks</a:t>
            </a:r>
            <a:endParaRPr sz="200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73600" y="2048075"/>
            <a:ext cx="3998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No evidence of ethical concerns or improper behavior yet</a:t>
            </a:r>
            <a:endParaRPr sz="2000"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Possible Benefit → Personalized Education Chatbot</a:t>
            </a:r>
            <a:endParaRPr sz="2000"/>
          </a:p>
        </p:txBody>
      </p:sp>
      <p:pic>
        <p:nvPicPr>
          <p:cNvPr id="133" name="Google Shape;133;p19" title="slide 7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Assets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573600" y="2048075"/>
            <a:ext cx="39984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150" b="1"/>
              <a:t>Imported Libraries:</a:t>
            </a:r>
            <a:endParaRPr sz="2150" b="1"/>
          </a:p>
          <a:p>
            <a:pPr marL="457200" lvl="0" indent="-3651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Nltk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Json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Pickle</a:t>
            </a:r>
            <a:endParaRPr sz="2150"/>
          </a:p>
          <a:p>
            <a:pPr marL="457200" lvl="0" indent="-3651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rabicPeriod"/>
            </a:pPr>
            <a:r>
              <a:rPr lang="en" sz="2150"/>
              <a:t>Numpy</a:t>
            </a:r>
            <a:endParaRPr sz="2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2150" b="1"/>
              <a:t>Deep Learning Framework:</a:t>
            </a:r>
            <a:endParaRPr sz="215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2150"/>
              <a:t>Keras</a:t>
            </a:r>
            <a:endParaRPr sz="215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659225" y="1985375"/>
            <a:ext cx="39984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b="1"/>
              <a:t>Code for model obtained from internet source</a:t>
            </a:r>
            <a:endParaRPr sz="215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5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50" b="1"/>
              <a:t>Intents and responses data file came from internet source</a:t>
            </a:r>
            <a:endParaRPr sz="2150" b="1"/>
          </a:p>
        </p:txBody>
      </p:sp>
      <p:pic>
        <p:nvPicPr>
          <p:cNvPr id="141" name="Google Shape;141;p20" title="slide 8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Macintosh PowerPoint</Application>
  <PresentationFormat>On-screen Show (16:9)</PresentationFormat>
  <Paragraphs>44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</vt:lpstr>
      <vt:lpstr>Lato</vt:lpstr>
      <vt:lpstr>Arial</vt:lpstr>
      <vt:lpstr>Streamline</vt:lpstr>
      <vt:lpstr>Chatbot With Machine Learning</vt:lpstr>
      <vt:lpstr>What is it?</vt:lpstr>
      <vt:lpstr>Procedure and Process</vt:lpstr>
      <vt:lpstr>Training Details</vt:lpstr>
      <vt:lpstr>Error Bars At Epoch 192-200</vt:lpstr>
      <vt:lpstr>Theoretical Results</vt:lpstr>
      <vt:lpstr>Social Impact                            Limitations</vt:lpstr>
      <vt:lpstr>Existing 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With Machine Learning</dc:title>
  <cp:lastModifiedBy>Microsoft Office User</cp:lastModifiedBy>
  <cp:revision>1</cp:revision>
  <dcterms:modified xsi:type="dcterms:W3CDTF">2021-08-14T04:41:24Z</dcterms:modified>
</cp:coreProperties>
</file>